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sldIdLst>
    <p:sldId id="25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7" r:id="rId53"/>
    <p:sldId id="318" r:id="rId54"/>
    <p:sldId id="319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327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51" r:id="rId74"/>
    <p:sldId id="353" r:id="rId75"/>
    <p:sldId id="391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6" autoAdjust="0"/>
    <p:restoredTop sz="94660"/>
  </p:normalViewPr>
  <p:slideViewPr>
    <p:cSldViewPr snapToGrid="0">
      <p:cViewPr varScale="1">
        <p:scale>
          <a:sx n="36" d="100"/>
          <a:sy n="36" d="100"/>
        </p:scale>
        <p:origin x="78" y="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9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0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3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61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17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6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149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88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81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13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647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120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940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099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445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799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307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497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693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0366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62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2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1324-3D5E-42FE-9D67-5708AE6ED60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5369F-9951-4F3E-BAC7-4CEB0B3556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67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71649"/>
            <a:ext cx="12192000" cy="2628901"/>
          </a:xfrm>
        </p:spPr>
        <p:txBody>
          <a:bodyPr>
            <a:normAutofit/>
          </a:bodyPr>
          <a:lstStyle/>
          <a:p>
            <a:r>
              <a:rPr lang="en-US" sz="7200" b="1" dirty="0" smtClean="0"/>
              <a:t>ST. JOSEPH HOSPITAL GALLERY </a:t>
            </a:r>
            <a:r>
              <a:rPr lang="en-US" sz="7200" b="1" dirty="0" smtClean="0"/>
              <a:t>2022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995406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571205" y="2766218"/>
            <a:ext cx="6858003" cy="1325563"/>
          </a:xfrm>
        </p:spPr>
        <p:txBody>
          <a:bodyPr/>
          <a:lstStyle/>
          <a:p>
            <a:pPr algn="ctr"/>
            <a:r>
              <a:rPr lang="en-US" dirty="0" smtClean="0"/>
              <a:t>GENE X’PERT FOR PCR TESTS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633" y="101327"/>
            <a:ext cx="8796596" cy="6597447"/>
          </a:xfrm>
        </p:spPr>
      </p:pic>
    </p:spTree>
    <p:extLst>
      <p:ext uri="{BB962C8B-B14F-4D97-AF65-F5344CB8AC3E}">
        <p14:creationId xmlns:p14="http://schemas.microsoft.com/office/powerpoint/2010/main" val="269471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FB57FC-CBA0-4852-A3BF-E2832BB77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32535"/>
            <a:ext cx="9048749" cy="6730751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F5B49B-4154-4530-A492-ED4C4D507062}"/>
              </a:ext>
            </a:extLst>
          </p:cNvPr>
          <p:cNvSpPr/>
          <p:nvPr/>
        </p:nvSpPr>
        <p:spPr>
          <a:xfrm rot="16200000">
            <a:off x="-2072781" y="2931608"/>
            <a:ext cx="6358691" cy="10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BIRTH PREPAREDNESS AND COMPLICATION READINESS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63786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13A8B-7B0B-4209-AE75-69E3FA8D8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IN-SERVICE TRAINING</a:t>
            </a: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3E2901-88ED-47B8-B445-ABB0042130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1343555"/>
            <a:ext cx="3927790" cy="294584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CFC8D-6032-48FC-B4D8-ED50A4578C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433" y="1417639"/>
            <a:ext cx="3780513" cy="28353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1DDB2D-F792-4492-8F5F-08E761B4FF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7" y="4289397"/>
            <a:ext cx="3298445" cy="2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56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9224A-B7E4-456E-80A4-3F324F74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Durbars and Audit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06ECE4-D713-404A-AA5E-45942CB10A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046" y="1277357"/>
            <a:ext cx="3980260" cy="298519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24D1E3-77D6-4AB7-8A75-8F38F42E3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94" y="1277357"/>
            <a:ext cx="4222266" cy="29851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F686C3-D4D9-40FD-9407-08717D0D1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01" y="4262551"/>
            <a:ext cx="3744415" cy="261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0"/>
            <a:ext cx="11772900" cy="6095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TRAINING ON NEONATAL RESUSCITATION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609599"/>
            <a:ext cx="10572750" cy="6096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90643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6633" y="152401"/>
            <a:ext cx="6798735" cy="6843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 </a:t>
            </a:r>
            <a:r>
              <a:rPr lang="en-US" dirty="0" smtClean="0"/>
              <a:t>NEAR-MISS </a:t>
            </a:r>
            <a:r>
              <a:rPr lang="en-US" dirty="0"/>
              <a:t>CASE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955954"/>
            <a:ext cx="4392488" cy="59020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363FA2-DACD-4BC1-99C0-82EA829E3EF3}"/>
              </a:ext>
            </a:extLst>
          </p:cNvPr>
          <p:cNvSpPr/>
          <p:nvPr/>
        </p:nvSpPr>
        <p:spPr>
          <a:xfrm>
            <a:off x="4943872" y="1916832"/>
            <a:ext cx="792088" cy="21602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73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48" y="-3782"/>
            <a:ext cx="6264696" cy="6830989"/>
          </a:xfrm>
        </p:spPr>
      </p:pic>
    </p:spTree>
    <p:extLst>
      <p:ext uri="{BB962C8B-B14F-4D97-AF65-F5344CB8AC3E}">
        <p14:creationId xmlns:p14="http://schemas.microsoft.com/office/powerpoint/2010/main" val="3451639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0"/>
            <a:ext cx="5904656" cy="6858000"/>
          </a:xfrm>
        </p:spPr>
      </p:pic>
    </p:spTree>
    <p:extLst>
      <p:ext uri="{BB962C8B-B14F-4D97-AF65-F5344CB8AC3E}">
        <p14:creationId xmlns:p14="http://schemas.microsoft.com/office/powerpoint/2010/main" val="725272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40816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130" y="10375"/>
            <a:ext cx="9120871" cy="6840654"/>
          </a:xfrm>
        </p:spPr>
      </p:pic>
    </p:spTree>
    <p:extLst>
      <p:ext uri="{BB962C8B-B14F-4D97-AF65-F5344CB8AC3E}">
        <p14:creationId xmlns:p14="http://schemas.microsoft.com/office/powerpoint/2010/main" val="2302650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64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734942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518402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50858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65307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0"/>
            <a:ext cx="8906518" cy="6858000"/>
          </a:xfrm>
        </p:spPr>
      </p:pic>
    </p:spTree>
    <p:extLst>
      <p:ext uri="{BB962C8B-B14F-4D97-AF65-F5344CB8AC3E}">
        <p14:creationId xmlns:p14="http://schemas.microsoft.com/office/powerpoint/2010/main" val="71439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24" y="0"/>
            <a:ext cx="8933865" cy="6858000"/>
          </a:xfrm>
        </p:spPr>
      </p:pic>
    </p:spTree>
    <p:extLst>
      <p:ext uri="{BB962C8B-B14F-4D97-AF65-F5344CB8AC3E}">
        <p14:creationId xmlns:p14="http://schemas.microsoft.com/office/powerpoint/2010/main" val="3727665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9" y="0"/>
            <a:ext cx="8229600" cy="836712"/>
          </a:xfrm>
        </p:spPr>
        <p:txBody>
          <a:bodyPr/>
          <a:lstStyle/>
          <a:p>
            <a:r>
              <a:rPr lang="en-US" dirty="0" smtClean="0"/>
              <a:t>STAFF NAMETAGS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68" y="836713"/>
            <a:ext cx="4248471" cy="5999401"/>
          </a:xfrm>
        </p:spPr>
      </p:pic>
    </p:spTree>
    <p:extLst>
      <p:ext uri="{BB962C8B-B14F-4D97-AF65-F5344CB8AC3E}">
        <p14:creationId xmlns:p14="http://schemas.microsoft.com/office/powerpoint/2010/main" val="1431223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STAFF MEDICAL SUBSIDY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257" y="1556792"/>
            <a:ext cx="7271486" cy="5141168"/>
          </a:xfrm>
        </p:spPr>
      </p:pic>
    </p:spTree>
    <p:extLst>
      <p:ext uri="{BB962C8B-B14F-4D97-AF65-F5344CB8AC3E}">
        <p14:creationId xmlns:p14="http://schemas.microsoft.com/office/powerpoint/2010/main" val="3468035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188640"/>
            <a:ext cx="8676046" cy="6120680"/>
          </a:xfrm>
        </p:spPr>
      </p:pic>
    </p:spTree>
    <p:extLst>
      <p:ext uri="{BB962C8B-B14F-4D97-AF65-F5344CB8AC3E}">
        <p14:creationId xmlns:p14="http://schemas.microsoft.com/office/powerpoint/2010/main" val="3302619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9132703" cy="6858000"/>
          </a:xfrm>
        </p:spPr>
      </p:pic>
    </p:spTree>
    <p:extLst>
      <p:ext uri="{BB962C8B-B14F-4D97-AF65-F5344CB8AC3E}">
        <p14:creationId xmlns:p14="http://schemas.microsoft.com/office/powerpoint/2010/main" val="78439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6000" dirty="0"/>
              <a:t>GCB – ONSITE + INTERNET BANKING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1953420"/>
            <a:ext cx="9036496" cy="4355901"/>
          </a:xfrm>
        </p:spPr>
      </p:pic>
    </p:spTree>
    <p:extLst>
      <p:ext uri="{BB962C8B-B14F-4D97-AF65-F5344CB8AC3E}">
        <p14:creationId xmlns:p14="http://schemas.microsoft.com/office/powerpoint/2010/main" val="102115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188640"/>
            <a:ext cx="8928992" cy="6480720"/>
          </a:xfrm>
        </p:spPr>
      </p:pic>
    </p:spTree>
    <p:extLst>
      <p:ext uri="{BB962C8B-B14F-4D97-AF65-F5344CB8AC3E}">
        <p14:creationId xmlns:p14="http://schemas.microsoft.com/office/powerpoint/2010/main" val="21756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116632"/>
            <a:ext cx="8136904" cy="6624736"/>
          </a:xfrm>
        </p:spPr>
      </p:pic>
    </p:spTree>
    <p:extLst>
      <p:ext uri="{BB962C8B-B14F-4D97-AF65-F5344CB8AC3E}">
        <p14:creationId xmlns:p14="http://schemas.microsoft.com/office/powerpoint/2010/main" val="95532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188640"/>
            <a:ext cx="8784976" cy="6408712"/>
          </a:xfrm>
        </p:spPr>
      </p:pic>
    </p:spTree>
    <p:extLst>
      <p:ext uri="{BB962C8B-B14F-4D97-AF65-F5344CB8AC3E}">
        <p14:creationId xmlns:p14="http://schemas.microsoft.com/office/powerpoint/2010/main" val="404306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188641"/>
            <a:ext cx="8496944" cy="6419923"/>
          </a:xfrm>
        </p:spPr>
      </p:pic>
    </p:spTree>
    <p:extLst>
      <p:ext uri="{BB962C8B-B14F-4D97-AF65-F5344CB8AC3E}">
        <p14:creationId xmlns:p14="http://schemas.microsoft.com/office/powerpoint/2010/main" val="143657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9" y="332656"/>
            <a:ext cx="8496943" cy="6192688"/>
          </a:xfrm>
        </p:spPr>
      </p:pic>
    </p:spTree>
    <p:extLst>
      <p:ext uri="{BB962C8B-B14F-4D97-AF65-F5344CB8AC3E}">
        <p14:creationId xmlns:p14="http://schemas.microsoft.com/office/powerpoint/2010/main" val="10310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2" y="1"/>
            <a:ext cx="7560840" cy="6858000"/>
          </a:xfrm>
        </p:spPr>
      </p:pic>
    </p:spTree>
    <p:extLst>
      <p:ext uri="{BB962C8B-B14F-4D97-AF65-F5344CB8AC3E}">
        <p14:creationId xmlns:p14="http://schemas.microsoft.com/office/powerpoint/2010/main" val="250531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-1"/>
            <a:ext cx="6264696" cy="6831835"/>
          </a:xfrm>
        </p:spPr>
      </p:pic>
    </p:spTree>
    <p:extLst>
      <p:ext uri="{BB962C8B-B14F-4D97-AF65-F5344CB8AC3E}">
        <p14:creationId xmlns:p14="http://schemas.microsoft.com/office/powerpoint/2010/main" val="149029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116632"/>
            <a:ext cx="7272808" cy="6628194"/>
          </a:xfrm>
        </p:spPr>
      </p:pic>
    </p:spTree>
    <p:extLst>
      <p:ext uri="{BB962C8B-B14F-4D97-AF65-F5344CB8AC3E}">
        <p14:creationId xmlns:p14="http://schemas.microsoft.com/office/powerpoint/2010/main" val="274872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MATRON 360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631504" y="720046"/>
          <a:ext cx="8928992" cy="5949315"/>
        </p:xfrm>
        <a:graphic>
          <a:graphicData uri="http://schemas.openxmlformats.org/drawingml/2006/table">
            <a:tbl>
              <a:tblPr/>
              <a:tblGrid>
                <a:gridCol w="1175435">
                  <a:extLst>
                    <a:ext uri="{9D8B030D-6E8A-4147-A177-3AD203B41FA5}">
                      <a16:colId xmlns:a16="http://schemas.microsoft.com/office/drawing/2014/main" val="40458295"/>
                    </a:ext>
                  </a:extLst>
                </a:gridCol>
                <a:gridCol w="693914">
                  <a:extLst>
                    <a:ext uri="{9D8B030D-6E8A-4147-A177-3AD203B41FA5}">
                      <a16:colId xmlns:a16="http://schemas.microsoft.com/office/drawing/2014/main" val="4070926923"/>
                    </a:ext>
                  </a:extLst>
                </a:gridCol>
                <a:gridCol w="693914">
                  <a:extLst>
                    <a:ext uri="{9D8B030D-6E8A-4147-A177-3AD203B41FA5}">
                      <a16:colId xmlns:a16="http://schemas.microsoft.com/office/drawing/2014/main" val="1528990747"/>
                    </a:ext>
                  </a:extLst>
                </a:gridCol>
                <a:gridCol w="693914">
                  <a:extLst>
                    <a:ext uri="{9D8B030D-6E8A-4147-A177-3AD203B41FA5}">
                      <a16:colId xmlns:a16="http://schemas.microsoft.com/office/drawing/2014/main" val="2080805617"/>
                    </a:ext>
                  </a:extLst>
                </a:gridCol>
                <a:gridCol w="693914">
                  <a:extLst>
                    <a:ext uri="{9D8B030D-6E8A-4147-A177-3AD203B41FA5}">
                      <a16:colId xmlns:a16="http://schemas.microsoft.com/office/drawing/2014/main" val="388059571"/>
                    </a:ext>
                  </a:extLst>
                </a:gridCol>
                <a:gridCol w="693914">
                  <a:extLst>
                    <a:ext uri="{9D8B030D-6E8A-4147-A177-3AD203B41FA5}">
                      <a16:colId xmlns:a16="http://schemas.microsoft.com/office/drawing/2014/main" val="3811391919"/>
                    </a:ext>
                  </a:extLst>
                </a:gridCol>
                <a:gridCol w="693914">
                  <a:extLst>
                    <a:ext uri="{9D8B030D-6E8A-4147-A177-3AD203B41FA5}">
                      <a16:colId xmlns:a16="http://schemas.microsoft.com/office/drawing/2014/main" val="4281131304"/>
                    </a:ext>
                  </a:extLst>
                </a:gridCol>
                <a:gridCol w="693914">
                  <a:extLst>
                    <a:ext uri="{9D8B030D-6E8A-4147-A177-3AD203B41FA5}">
                      <a16:colId xmlns:a16="http://schemas.microsoft.com/office/drawing/2014/main" val="3006986553"/>
                    </a:ext>
                  </a:extLst>
                </a:gridCol>
                <a:gridCol w="693914">
                  <a:extLst>
                    <a:ext uri="{9D8B030D-6E8A-4147-A177-3AD203B41FA5}">
                      <a16:colId xmlns:a16="http://schemas.microsoft.com/office/drawing/2014/main" val="2521293284"/>
                    </a:ext>
                  </a:extLst>
                </a:gridCol>
                <a:gridCol w="693914">
                  <a:extLst>
                    <a:ext uri="{9D8B030D-6E8A-4147-A177-3AD203B41FA5}">
                      <a16:colId xmlns:a16="http://schemas.microsoft.com/office/drawing/2014/main" val="3329713615"/>
                    </a:ext>
                  </a:extLst>
                </a:gridCol>
                <a:gridCol w="1508331">
                  <a:extLst>
                    <a:ext uri="{9D8B030D-6E8A-4147-A177-3AD203B41FA5}">
                      <a16:colId xmlns:a16="http://schemas.microsoft.com/office/drawing/2014/main" val="2454367513"/>
                    </a:ext>
                  </a:extLst>
                </a:gridCol>
              </a:tblGrid>
              <a:tr h="23231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Ward Checklist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227751"/>
                  </a:ext>
                </a:extLst>
              </a:tr>
              <a:tr h="14499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167724"/>
                  </a:ext>
                </a:extLst>
              </a:tr>
              <a:tr h="144999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494315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Punctuality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459726"/>
                  </a:ext>
                </a:extLst>
              </a:tr>
              <a:tr h="35704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Appearance of staff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077195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Staff identity (Name Tag On)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5953663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Admission and orientation of Clients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411023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Maintenance of Vital Signs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840109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Maintenance of Treatment/Medication chart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4009673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Procedures Adequately Explained to Patients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257460"/>
                  </a:ext>
                </a:extLst>
              </a:tr>
              <a:tr h="35704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Management of Emergency Medicines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961313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Availability of essential equipment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Thermometers, Suction Machine, Oxygen, B/P Apparatus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504478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Neatness of the Ward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082441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Ward Meetings/Welfare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877912"/>
                  </a:ext>
                </a:extLst>
              </a:tr>
              <a:tr h="35704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Handing over &amp; Taking Over of the Ward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3610589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 Duty Roster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Any Alterations made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900970"/>
                  </a:ext>
                </a:extLst>
              </a:tr>
              <a:tr h="35704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Status of Toilet, Bathrooms and the Sluice Room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361567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initiatives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Bedbathing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Feeding,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Bedmaking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Treatment of Pressure Areas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827479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Information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dessemination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/Protocols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239371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Universal Precaution: Hand washing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327348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Documentation at the Ward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709490"/>
                  </a:ext>
                </a:extLst>
              </a:tr>
              <a:tr h="18241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Handing over of patients to CHN for follow-up/Review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483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Submission of timely Monthly Reports</a:t>
                      </a: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0" marR="87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449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54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71400"/>
            <a:ext cx="9144000" cy="7029400"/>
          </a:xfrm>
        </p:spPr>
      </p:pic>
    </p:spTree>
    <p:extLst>
      <p:ext uri="{BB962C8B-B14F-4D97-AF65-F5344CB8AC3E}">
        <p14:creationId xmlns:p14="http://schemas.microsoft.com/office/powerpoint/2010/main" val="296924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MATRON 360 REPORT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1703513" y="1772816"/>
          <a:ext cx="8856987" cy="3312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0931">
                  <a:extLst>
                    <a:ext uri="{9D8B030D-6E8A-4147-A177-3AD203B41FA5}">
                      <a16:colId xmlns:a16="http://schemas.microsoft.com/office/drawing/2014/main" val="2863373512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856048190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18820047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9834701"/>
                    </a:ext>
                  </a:extLst>
                </a:gridCol>
                <a:gridCol w="1180931">
                  <a:extLst>
                    <a:ext uri="{9D8B030D-6E8A-4147-A177-3AD203B41FA5}">
                      <a16:colId xmlns:a16="http://schemas.microsoft.com/office/drawing/2014/main" val="2303992073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1476562584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3515939894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1654692775"/>
                    </a:ext>
                  </a:extLst>
                </a:gridCol>
                <a:gridCol w="1180931">
                  <a:extLst>
                    <a:ext uri="{9D8B030D-6E8A-4147-A177-3AD203B41FA5}">
                      <a16:colId xmlns:a16="http://schemas.microsoft.com/office/drawing/2014/main" val="3601175974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875514362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3204256251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4198040932"/>
                    </a:ext>
                  </a:extLst>
                </a:gridCol>
              </a:tblGrid>
              <a:tr h="301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WARDS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MARKS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PERCENT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POSITION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UNITS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MARKS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PERCENT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POSITION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DEPARTMENT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MARKS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PERCENT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POSITION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1395308574"/>
                  </a:ext>
                </a:extLst>
              </a:tr>
              <a:tr h="301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SURGICAL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72%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THEATRE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60%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ADMINISTRATION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45%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509350381"/>
                  </a:ext>
                </a:extLst>
              </a:tr>
              <a:tr h="301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FEMALE MAD.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78%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DENTAL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55%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RECORDS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50%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144072343"/>
                  </a:ext>
                </a:extLst>
              </a:tr>
              <a:tr h="301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MALE MED.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79%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EYE/ENT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47%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STORES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#N/A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186060188"/>
                  </a:ext>
                </a:extLst>
              </a:tr>
              <a:tr h="301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GENERAL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71%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ANC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52%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PHARMACY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44%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1248793548"/>
                  </a:ext>
                </a:extLst>
              </a:tr>
              <a:tr h="301124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#N/A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X-RAY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#N/A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SECURITY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32%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3940816425"/>
                  </a:ext>
                </a:extLst>
              </a:tr>
              <a:tr h="301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CHILDREN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74%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LABORATORY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52%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KITCHEN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33%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1804757835"/>
                  </a:ext>
                </a:extLst>
              </a:tr>
              <a:tr h="301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MATERNITY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72%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PHU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52%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CRETCH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3408275565"/>
                  </a:ext>
                </a:extLst>
              </a:tr>
              <a:tr h="301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NICU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85%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OPD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64%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MORTUARY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928469459"/>
                  </a:ext>
                </a:extLst>
              </a:tr>
              <a:tr h="301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EMERGENCY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80%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VCT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57%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3812266148"/>
                  </a:ext>
                </a:extLst>
              </a:tr>
              <a:tr h="301124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PHYSIO/MENTAL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58%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1796090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24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9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PERFORMANCE INDICATORS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672452"/>
            <a:ext cx="5698976" cy="6185549"/>
          </a:xfrm>
        </p:spPr>
      </p:pic>
    </p:spTree>
    <p:extLst>
      <p:ext uri="{BB962C8B-B14F-4D97-AF65-F5344CB8AC3E}">
        <p14:creationId xmlns:p14="http://schemas.microsoft.com/office/powerpoint/2010/main" val="130848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0"/>
            <a:ext cx="3960440" cy="6856188"/>
          </a:xfrm>
        </p:spPr>
      </p:pic>
    </p:spTree>
    <p:extLst>
      <p:ext uri="{BB962C8B-B14F-4D97-AF65-F5344CB8AC3E}">
        <p14:creationId xmlns:p14="http://schemas.microsoft.com/office/powerpoint/2010/main" val="347262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12" y="4727"/>
            <a:ext cx="9129789" cy="6847342"/>
          </a:xfrm>
        </p:spPr>
      </p:pic>
    </p:spTree>
    <p:extLst>
      <p:ext uri="{BB962C8B-B14F-4D97-AF65-F5344CB8AC3E}">
        <p14:creationId xmlns:p14="http://schemas.microsoft.com/office/powerpoint/2010/main" val="47042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642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152"/>
            <a:ext cx="9144000" cy="6846849"/>
          </a:xfrm>
        </p:spPr>
      </p:pic>
    </p:spTree>
    <p:extLst>
      <p:ext uri="{BB962C8B-B14F-4D97-AF65-F5344CB8AC3E}">
        <p14:creationId xmlns:p14="http://schemas.microsoft.com/office/powerpoint/2010/main" val="321001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504" y="1"/>
            <a:ext cx="9124497" cy="6843373"/>
          </a:xfrm>
        </p:spPr>
      </p:pic>
    </p:spTree>
    <p:extLst>
      <p:ext uri="{BB962C8B-B14F-4D97-AF65-F5344CB8AC3E}">
        <p14:creationId xmlns:p14="http://schemas.microsoft.com/office/powerpoint/2010/main" val="327947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648200" cy="348615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577590"/>
            <a:ext cx="4495800" cy="3371850"/>
          </a:xfrm>
        </p:spPr>
      </p:pic>
    </p:spTree>
    <p:extLst>
      <p:ext uri="{BB962C8B-B14F-4D97-AF65-F5344CB8AC3E}">
        <p14:creationId xmlns:p14="http://schemas.microsoft.com/office/powerpoint/2010/main" val="132032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1938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304" y="7819"/>
            <a:ext cx="9126697" cy="6845023"/>
          </a:xfrm>
        </p:spPr>
      </p:pic>
    </p:spTree>
    <p:extLst>
      <p:ext uri="{BB962C8B-B14F-4D97-AF65-F5344CB8AC3E}">
        <p14:creationId xmlns:p14="http://schemas.microsoft.com/office/powerpoint/2010/main" val="302003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512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76631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654" y="32971"/>
            <a:ext cx="9132346" cy="6737805"/>
          </a:xfrm>
        </p:spPr>
      </p:pic>
    </p:spTree>
    <p:extLst>
      <p:ext uri="{BB962C8B-B14F-4D97-AF65-F5344CB8AC3E}">
        <p14:creationId xmlns:p14="http://schemas.microsoft.com/office/powerpoint/2010/main" val="13293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479" y="-76940"/>
            <a:ext cx="4482565" cy="3361924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/>
              <a:t>INCINERATOR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90" y="3356993"/>
            <a:ext cx="4668011" cy="3501008"/>
          </a:xfrm>
        </p:spPr>
      </p:pic>
    </p:spTree>
    <p:extLst>
      <p:ext uri="{BB962C8B-B14F-4D97-AF65-F5344CB8AC3E}">
        <p14:creationId xmlns:p14="http://schemas.microsoft.com/office/powerpoint/2010/main" val="41713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850106"/>
          </a:xfrm>
        </p:spPr>
        <p:txBody>
          <a:bodyPr/>
          <a:lstStyle/>
          <a:p>
            <a:r>
              <a:rPr lang="en-US" dirty="0" smtClean="0"/>
              <a:t>FUN GAMES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604" y="894730"/>
            <a:ext cx="4601485" cy="345111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702" y="3402660"/>
            <a:ext cx="4528857" cy="345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7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3841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BLOOD DONATION SESSIONS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334" y="969690"/>
            <a:ext cx="2298913" cy="30652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551" y="942109"/>
            <a:ext cx="2313758" cy="31343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5" y="949897"/>
            <a:ext cx="2313759" cy="30850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044" y="4034908"/>
            <a:ext cx="2298913" cy="28303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872" y="4034906"/>
            <a:ext cx="2299468" cy="28230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189" y="4042200"/>
            <a:ext cx="2352754" cy="28230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55640" y="2132856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71664" y="1571713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820398" y="1924968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53388" y="4801843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81461" y="4627270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601534" y="1780952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350988" y="4865963"/>
            <a:ext cx="57606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5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482566" cy="3361924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325109" y="260648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MORTUARY EXIT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3" y="3374995"/>
            <a:ext cx="4644009" cy="3483007"/>
          </a:xfrm>
        </p:spPr>
      </p:pic>
    </p:spTree>
    <p:extLst>
      <p:ext uri="{BB962C8B-B14F-4D97-AF65-F5344CB8AC3E}">
        <p14:creationId xmlns:p14="http://schemas.microsoft.com/office/powerpoint/2010/main" val="376878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RENOVATION AND MINOR MAINTENANCE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600200"/>
            <a:ext cx="9144000" cy="5233312"/>
          </a:xfrm>
        </p:spPr>
      </p:pic>
    </p:spTree>
    <p:extLst>
      <p:ext uri="{BB962C8B-B14F-4D97-AF65-F5344CB8AC3E}">
        <p14:creationId xmlns:p14="http://schemas.microsoft.com/office/powerpoint/2010/main" val="169814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357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75396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330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2194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532303" y="980728"/>
            <a:ext cx="3826768" cy="5620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IPD PHARMACY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01" y="1"/>
            <a:ext cx="4657725" cy="3493293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26" y="3471194"/>
            <a:ext cx="4498975" cy="3374231"/>
          </a:xfrm>
        </p:spPr>
      </p:pic>
    </p:spTree>
    <p:extLst>
      <p:ext uri="{BB962C8B-B14F-4D97-AF65-F5344CB8AC3E}">
        <p14:creationId xmlns:p14="http://schemas.microsoft.com/office/powerpoint/2010/main" val="128775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9516" y="6353944"/>
            <a:ext cx="8784976" cy="5040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STAFF NAMETAGS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0"/>
            <a:ext cx="8136904" cy="6353944"/>
          </a:xfrm>
        </p:spPr>
      </p:pic>
    </p:spTree>
    <p:extLst>
      <p:ext uri="{BB962C8B-B14F-4D97-AF65-F5344CB8AC3E}">
        <p14:creationId xmlns:p14="http://schemas.microsoft.com/office/powerpoint/2010/main" val="401491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970" y="404664"/>
            <a:ext cx="9125031" cy="6090948"/>
          </a:xfrm>
        </p:spPr>
      </p:pic>
    </p:spTree>
    <p:extLst>
      <p:ext uri="{BB962C8B-B14F-4D97-AF65-F5344CB8AC3E}">
        <p14:creationId xmlns:p14="http://schemas.microsoft.com/office/powerpoint/2010/main" val="160781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46" y="404665"/>
            <a:ext cx="9160055" cy="6204787"/>
          </a:xfrm>
        </p:spPr>
      </p:pic>
    </p:spTree>
    <p:extLst>
      <p:ext uri="{BB962C8B-B14F-4D97-AF65-F5344CB8AC3E}">
        <p14:creationId xmlns:p14="http://schemas.microsoft.com/office/powerpoint/2010/main" val="4068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838" y="332657"/>
            <a:ext cx="9126163" cy="6296543"/>
          </a:xfrm>
        </p:spPr>
      </p:pic>
    </p:spTree>
    <p:extLst>
      <p:ext uri="{BB962C8B-B14F-4D97-AF65-F5344CB8AC3E}">
        <p14:creationId xmlns:p14="http://schemas.microsoft.com/office/powerpoint/2010/main" val="317973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668011" cy="3501008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382541" y="1463415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HOSPITAL ROAD AND GUTTER CONSTRUCTION/ DILAPITATED HOSPITAL BUNGALOW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111" y="3501009"/>
            <a:ext cx="4565935" cy="3424451"/>
          </a:xfrm>
        </p:spPr>
      </p:pic>
    </p:spTree>
    <p:extLst>
      <p:ext uri="{BB962C8B-B14F-4D97-AF65-F5344CB8AC3E}">
        <p14:creationId xmlns:p14="http://schemas.microsoft.com/office/powerpoint/2010/main" val="397427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3854"/>
            <a:ext cx="4355976" cy="509903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3100" y="462670"/>
            <a:ext cx="4041775" cy="639762"/>
          </a:xfrm>
        </p:spPr>
        <p:txBody>
          <a:bodyPr>
            <a:normAutofit fontScale="92500"/>
          </a:bodyPr>
          <a:lstStyle/>
          <a:p>
            <a:pPr lvl="0" algn="ctr"/>
            <a:r>
              <a:rPr lang="en-US" sz="3200" dirty="0">
                <a:solidFill>
                  <a:prstClr val="black"/>
                </a:solidFill>
              </a:rPr>
              <a:t>GOING THE EXTRA MILE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7" y="1700808"/>
            <a:ext cx="4788023" cy="5254174"/>
          </a:xfrm>
        </p:spPr>
      </p:pic>
    </p:spTree>
    <p:extLst>
      <p:ext uri="{BB962C8B-B14F-4D97-AF65-F5344CB8AC3E}">
        <p14:creationId xmlns:p14="http://schemas.microsoft.com/office/powerpoint/2010/main" val="292442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123575"/>
            <a:ext cx="9144000" cy="706090"/>
          </a:xfrm>
        </p:spPr>
        <p:txBody>
          <a:bodyPr>
            <a:normAutofit/>
          </a:bodyPr>
          <a:lstStyle/>
          <a:p>
            <a:r>
              <a:rPr lang="en-US" sz="3600" b="1" dirty="0"/>
              <a:t>OVERALL BEST NURSE UPPER WEST </a:t>
            </a:r>
            <a:r>
              <a:rPr lang="en-US" sz="3600" b="1" dirty="0" smtClean="0"/>
              <a:t>REGION 2022</a:t>
            </a:r>
            <a:endParaRPr lang="en-US" sz="3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32079"/>
            <a:ext cx="5544616" cy="6251696"/>
          </a:xfrm>
        </p:spPr>
      </p:pic>
    </p:spTree>
    <p:extLst>
      <p:ext uri="{BB962C8B-B14F-4D97-AF65-F5344CB8AC3E}">
        <p14:creationId xmlns:p14="http://schemas.microsoft.com/office/powerpoint/2010/main" val="93788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5483" y="476672"/>
            <a:ext cx="4355976" cy="639762"/>
          </a:xfrm>
        </p:spPr>
        <p:txBody>
          <a:bodyPr>
            <a:noAutofit/>
          </a:bodyPr>
          <a:lstStyle/>
          <a:p>
            <a:r>
              <a:rPr lang="en-US" dirty="0" smtClean="0"/>
              <a:t>NEW HAEMATOLOGY ANALYSER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306" y="-96982"/>
            <a:ext cx="4797718" cy="4462086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75521" y="4837280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  <a:ea typeface="+mj-ea"/>
                <a:cs typeface="+mj-cs"/>
              </a:rPr>
              <a:t>CCTV EXTENSION TO HOSPITAL ENTRANCE</a:t>
            </a:r>
            <a:endParaRPr lang="en-US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5" y="1340769"/>
            <a:ext cx="4355975" cy="5517233"/>
          </a:xfrm>
        </p:spPr>
      </p:pic>
    </p:spTree>
    <p:extLst>
      <p:ext uri="{BB962C8B-B14F-4D97-AF65-F5344CB8AC3E}">
        <p14:creationId xmlns:p14="http://schemas.microsoft.com/office/powerpoint/2010/main" val="427609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1728" y="6093296"/>
            <a:ext cx="9396536" cy="648072"/>
          </a:xfrm>
        </p:spPr>
        <p:txBody>
          <a:bodyPr>
            <a:noAutofit/>
          </a:bodyPr>
          <a:lstStyle/>
          <a:p>
            <a:pPr algn="ctr"/>
            <a:r>
              <a:rPr lang="en-US" sz="2150" dirty="0"/>
              <a:t>DONATION FROM GHANA ANAESTHETISTS ASSOCIATION TO CHILDREN’S WARD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1" r="12531"/>
          <a:stretch>
            <a:fillRect/>
          </a:stretch>
        </p:blipFill>
        <p:spPr>
          <a:xfrm>
            <a:off x="1847528" y="116633"/>
            <a:ext cx="8604956" cy="6168155"/>
          </a:xfrm>
        </p:spPr>
      </p:pic>
    </p:spTree>
    <p:extLst>
      <p:ext uri="{BB962C8B-B14F-4D97-AF65-F5344CB8AC3E}">
        <p14:creationId xmlns:p14="http://schemas.microsoft.com/office/powerpoint/2010/main" val="426680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0858" y="6109886"/>
            <a:ext cx="9252520" cy="566738"/>
          </a:xfrm>
        </p:spPr>
        <p:txBody>
          <a:bodyPr>
            <a:noAutofit/>
          </a:bodyPr>
          <a:lstStyle/>
          <a:p>
            <a:r>
              <a:rPr lang="en-US" dirty="0" smtClean="0"/>
              <a:t>MOBILE DIGITAL X-RAY EQUIPMENT: DELFT LIGHT SOLUTION/NATIONAL TB PROGRAM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>
          <a:xfrm>
            <a:off x="1703512" y="-78222"/>
            <a:ext cx="8712968" cy="6188108"/>
          </a:xfrm>
        </p:spPr>
      </p:pic>
    </p:spTree>
    <p:extLst>
      <p:ext uri="{BB962C8B-B14F-4D97-AF65-F5344CB8AC3E}">
        <p14:creationId xmlns:p14="http://schemas.microsoft.com/office/powerpoint/2010/main" val="64939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7228" y="6165304"/>
            <a:ext cx="8883268" cy="566738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PRE-OPERATION ROOM AT THEATRE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1504" y="116632"/>
            <a:ext cx="8928992" cy="5814646"/>
          </a:xfrm>
        </p:spPr>
      </p:pic>
    </p:spTree>
    <p:extLst>
      <p:ext uri="{BB962C8B-B14F-4D97-AF65-F5344CB8AC3E}">
        <p14:creationId xmlns:p14="http://schemas.microsoft.com/office/powerpoint/2010/main" val="384157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31" y="-115346"/>
            <a:ext cx="4739317" cy="354708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357729" y="1412776"/>
            <a:ext cx="4310271" cy="639762"/>
          </a:xfrm>
        </p:spPr>
        <p:txBody>
          <a:bodyPr>
            <a:normAutofit/>
          </a:bodyPr>
          <a:lstStyle/>
          <a:p>
            <a:pPr algn="ctr"/>
            <a:r>
              <a:rPr lang="en-US" sz="2600" dirty="0"/>
              <a:t>GERMAN UROLOGISTS’ VISIT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383" y="3431736"/>
            <a:ext cx="4568352" cy="3426264"/>
          </a:xfrm>
        </p:spPr>
      </p:pic>
    </p:spTree>
    <p:extLst>
      <p:ext uri="{BB962C8B-B14F-4D97-AF65-F5344CB8AC3E}">
        <p14:creationId xmlns:p14="http://schemas.microsoft.com/office/powerpoint/2010/main" val="213420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009" y="1268760"/>
            <a:ext cx="4499991" cy="502381"/>
          </a:xfrm>
        </p:spPr>
        <p:txBody>
          <a:bodyPr>
            <a:noAutofit/>
          </a:bodyPr>
          <a:lstStyle/>
          <a:p>
            <a:r>
              <a:rPr lang="en-US" sz="2400" b="1" dirty="0"/>
              <a:t>GREATER WORKS RESTORATION FOUNDATION – SURGICAL TEAM VISIT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"/>
            <a:ext cx="4612217" cy="3459163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438" y="3542105"/>
            <a:ext cx="4500562" cy="3375421"/>
          </a:xfrm>
        </p:spPr>
      </p:pic>
    </p:spTree>
    <p:extLst>
      <p:ext uri="{BB962C8B-B14F-4D97-AF65-F5344CB8AC3E}">
        <p14:creationId xmlns:p14="http://schemas.microsoft.com/office/powerpoint/2010/main" val="119588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572001" cy="3356756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996096" y="1124744"/>
            <a:ext cx="4716016" cy="639762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RENOVATED HOSPITAL BUNGALOW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75" y="3409008"/>
            <a:ext cx="4668326" cy="3501244"/>
          </a:xfrm>
        </p:spPr>
      </p:pic>
    </p:spTree>
    <p:extLst>
      <p:ext uri="{BB962C8B-B14F-4D97-AF65-F5344CB8AC3E}">
        <p14:creationId xmlns:p14="http://schemas.microsoft.com/office/powerpoint/2010/main" val="379095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343472" y="6021288"/>
            <a:ext cx="9468544" cy="508918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DONATION FROM THE OFFICE OF THE MP FOR JIRAPA – HON. CLETUS DAPILAH</a:t>
            </a:r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-55417"/>
            <a:ext cx="9036496" cy="5890490"/>
          </a:xfrm>
        </p:spPr>
      </p:pic>
    </p:spTree>
    <p:extLst>
      <p:ext uri="{BB962C8B-B14F-4D97-AF65-F5344CB8AC3E}">
        <p14:creationId xmlns:p14="http://schemas.microsoft.com/office/powerpoint/2010/main" val="12638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189"/>
            <a:ext cx="5577840" cy="3905794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577840" y="1393844"/>
            <a:ext cx="6426926" cy="639762"/>
          </a:xfrm>
        </p:spPr>
        <p:txBody>
          <a:bodyPr>
            <a:noAutofit/>
          </a:bodyPr>
          <a:lstStyle/>
          <a:p>
            <a:pPr algn="ctr"/>
            <a:r>
              <a:rPr lang="en-US" sz="2600" dirty="0" smtClean="0"/>
              <a:t>ROTARY CLUB CANADA VISIT AND DONATION</a:t>
            </a:r>
            <a:endParaRPr lang="en-US" sz="26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805" y="2625634"/>
            <a:ext cx="6156961" cy="4088674"/>
          </a:xfrm>
        </p:spPr>
      </p:pic>
    </p:spTree>
    <p:extLst>
      <p:ext uri="{BB962C8B-B14F-4D97-AF65-F5344CB8AC3E}">
        <p14:creationId xmlns:p14="http://schemas.microsoft.com/office/powerpoint/2010/main" val="190685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75520" y="6021289"/>
            <a:ext cx="8229600" cy="756135"/>
          </a:xfrm>
        </p:spPr>
        <p:txBody>
          <a:bodyPr>
            <a:normAutofit/>
          </a:bodyPr>
          <a:lstStyle/>
          <a:p>
            <a:r>
              <a:rPr lang="en-US" b="1" dirty="0" smtClean="0"/>
              <a:t>END OF YEAR STAFF AWARDS 2022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524000" y="5222032"/>
            <a:ext cx="4499992" cy="79925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BEST ADMINISTRATIVE STAFF – JUNIOR CATEGORY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4499992" cy="5159038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384033" y="13674"/>
            <a:ext cx="4263217" cy="639762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800" dirty="0"/>
              <a:t>BEST LONG SERVING </a:t>
            </a:r>
            <a:r>
              <a:rPr lang="en-US" sz="2800" dirty="0" smtClean="0"/>
              <a:t>STAFF</a:t>
            </a:r>
          </a:p>
          <a:p>
            <a:pPr algn="ctr"/>
            <a:r>
              <a:rPr lang="en-US" sz="2800" dirty="0" smtClean="0"/>
              <a:t>RS. MARGARET BAYIRINOBA</a:t>
            </a:r>
            <a:endParaRPr lang="en-US" sz="28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722710"/>
            <a:ext cx="4269222" cy="5139085"/>
          </a:xfrm>
        </p:spPr>
      </p:pic>
    </p:spTree>
    <p:extLst>
      <p:ext uri="{BB962C8B-B14F-4D97-AF65-F5344CB8AC3E}">
        <p14:creationId xmlns:p14="http://schemas.microsoft.com/office/powerpoint/2010/main" val="167198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75520" y="6021289"/>
            <a:ext cx="8229600" cy="756135"/>
          </a:xfrm>
        </p:spPr>
        <p:txBody>
          <a:bodyPr>
            <a:normAutofit/>
          </a:bodyPr>
          <a:lstStyle/>
          <a:p>
            <a:r>
              <a:rPr lang="en-US" b="1" dirty="0" smtClean="0"/>
              <a:t>END OF YEAR STAFF AWARDS 2022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524000" y="5325760"/>
            <a:ext cx="4499992" cy="639762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800" dirty="0"/>
              <a:t>BEST </a:t>
            </a:r>
            <a:r>
              <a:rPr lang="en-US" sz="2800" dirty="0" smtClean="0"/>
              <a:t>DEPARTMENT</a:t>
            </a:r>
          </a:p>
          <a:p>
            <a:pPr algn="ctr"/>
            <a:r>
              <a:rPr lang="en-US" sz="2800" dirty="0" smtClean="0"/>
              <a:t>MORTUARY DEPARTMENT</a:t>
            </a:r>
            <a:endParaRPr lang="en-US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168009" y="0"/>
            <a:ext cx="4485246" cy="639762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2800" dirty="0"/>
              <a:t>OVERALL BEST </a:t>
            </a:r>
            <a:r>
              <a:rPr lang="en-US" sz="2800" dirty="0" smtClean="0"/>
              <a:t>STAFF</a:t>
            </a:r>
          </a:p>
          <a:p>
            <a:pPr algn="ctr"/>
            <a:r>
              <a:rPr lang="en-US" sz="2800" dirty="0" smtClean="0"/>
              <a:t>MRS. JANE-FRANCES AWAANA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"/>
            <a:ext cx="4499992" cy="5274691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9" y="737186"/>
            <a:ext cx="4485247" cy="5284102"/>
          </a:xfrm>
        </p:spPr>
      </p:pic>
    </p:spTree>
    <p:extLst>
      <p:ext uri="{BB962C8B-B14F-4D97-AF65-F5344CB8AC3E}">
        <p14:creationId xmlns:p14="http://schemas.microsoft.com/office/powerpoint/2010/main" val="228313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57" y="5979613"/>
            <a:ext cx="11092543" cy="75333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SECOND QUARTER 2022 BLOOD DONATION/COLLECTION EXERCISE</a:t>
            </a:r>
            <a:endParaRPr lang="en-US" sz="32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4287"/>
            <a:ext cx="7061000" cy="3935096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531" y="151791"/>
            <a:ext cx="3693949" cy="5701886"/>
          </a:xfrm>
        </p:spPr>
      </p:pic>
    </p:spTree>
    <p:extLst>
      <p:ext uri="{BB962C8B-B14F-4D97-AF65-F5344CB8AC3E}">
        <p14:creationId xmlns:p14="http://schemas.microsoft.com/office/powerpoint/2010/main" val="12532927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508" y="6026966"/>
            <a:ext cx="10515600" cy="73709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DRUG AND THERAPEUTICS COMMITTEE MEETING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166" y="140516"/>
            <a:ext cx="7848600" cy="5886450"/>
          </a:xfrm>
        </p:spPr>
      </p:pic>
    </p:spTree>
    <p:extLst>
      <p:ext uri="{BB962C8B-B14F-4D97-AF65-F5344CB8AC3E}">
        <p14:creationId xmlns:p14="http://schemas.microsoft.com/office/powerpoint/2010/main" val="702089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0680" y="6177031"/>
            <a:ext cx="9144000" cy="706090"/>
          </a:xfrm>
        </p:spPr>
        <p:txBody>
          <a:bodyPr>
            <a:normAutofit/>
          </a:bodyPr>
          <a:lstStyle/>
          <a:p>
            <a:r>
              <a:rPr lang="en-US" sz="3600" b="1" dirty="0"/>
              <a:t>THIRD QUARTER BLOOD DONATION EXERCISE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480" y="339552"/>
            <a:ext cx="4515513" cy="5837479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361822"/>
            <a:ext cx="4342656" cy="5832636"/>
          </a:xfrm>
        </p:spPr>
      </p:pic>
    </p:spTree>
    <p:extLst>
      <p:ext uri="{BB962C8B-B14F-4D97-AF65-F5344CB8AC3E}">
        <p14:creationId xmlns:p14="http://schemas.microsoft.com/office/powerpoint/2010/main" val="73465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479</Words>
  <Application>Microsoft Office PowerPoint</Application>
  <PresentationFormat>Widescreen</PresentationFormat>
  <Paragraphs>196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79" baseType="lpstr">
      <vt:lpstr>Arial</vt:lpstr>
      <vt:lpstr>Calibri</vt:lpstr>
      <vt:lpstr>Calibri Light</vt:lpstr>
      <vt:lpstr>Office Theme</vt:lpstr>
      <vt:lpstr>3_Office Theme</vt:lpstr>
      <vt:lpstr>ST. JOSEPH HOSPITAL GALLERY 2022</vt:lpstr>
      <vt:lpstr>GENE X’PERT FOR PCR TESTS</vt:lpstr>
      <vt:lpstr>PowerPoint Presentation</vt:lpstr>
      <vt:lpstr>IN-SERVICE TRAINING</vt:lpstr>
      <vt:lpstr>Durbars and Audit</vt:lpstr>
      <vt:lpstr>TRAINING ON NEONATAL RESUSCITATION</vt:lpstr>
      <vt:lpstr>A NEAR-MISS CASE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STAFF NAMETAGS</vt:lpstr>
      <vt:lpstr>STAFF MEDICAL SUBSIDY</vt:lpstr>
      <vt:lpstr>PowerPoint Presentation</vt:lpstr>
      <vt:lpstr>PowerPoint Presentation</vt:lpstr>
      <vt:lpstr>GCB – ONSITE + INTERNET BANKING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MATRON 360</vt:lpstr>
      <vt:lpstr>PowerPoint Presentation</vt:lpstr>
      <vt:lpstr>MATRON 360 REPORT</vt:lpstr>
      <vt:lpstr>KEY PERFORMANCE INDICATORS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 GAMES</vt:lpstr>
      <vt:lpstr>PowerPoint Presentation</vt:lpstr>
      <vt:lpstr>BLOOD DONATION SESSIONS</vt:lpstr>
      <vt:lpstr>PowerPoint Presentation</vt:lpstr>
      <vt:lpstr>RENOVATION AND MINOR MAINTENANCE</vt:lpstr>
      <vt:lpstr>PowerPoint Presentation</vt:lpstr>
      <vt:lpstr>PowerPoint Presentation</vt:lpstr>
      <vt:lpstr>IPD PHARMACY</vt:lpstr>
      <vt:lpstr>STAFF NAMETAGS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OVERALL BEST NURSE UPPER WEST REGION 2022</vt:lpstr>
      <vt:lpstr>PowerPoint Presentation</vt:lpstr>
      <vt:lpstr>DONATION FROM GHANA ANAESTHETISTS ASSOCIATION TO CHILDREN’S WARD</vt:lpstr>
      <vt:lpstr>MOBILE DIGITAL X-RAY EQUIPMENT: DELFT LIGHT SOLUTION/NATIONAL TB PROGRAM</vt:lpstr>
      <vt:lpstr>PRE-OPERATION ROOM AT THEATRE</vt:lpstr>
      <vt:lpstr>PowerPoint Presentation</vt:lpstr>
      <vt:lpstr>GREATER WORKS RESTORATION FOUNDATION – SURGICAL TEAM VISIT</vt:lpstr>
      <vt:lpstr>PowerPoint Presentation</vt:lpstr>
      <vt:lpstr>DONATION FROM THE OFFICE OF THE MP FOR JIRAPA – HON. CLETUS DAPILAH</vt:lpstr>
      <vt:lpstr>PowerPoint Presentation</vt:lpstr>
      <vt:lpstr>END OF YEAR STAFF AWARDS 2022</vt:lpstr>
      <vt:lpstr>END OF YEAR STAFF AWARDS 2022</vt:lpstr>
      <vt:lpstr>SECOND QUARTER 2022 BLOOD DONATION/COLLECTION EXERCISE</vt:lpstr>
      <vt:lpstr>DRUG AND THERAPEUTICS COMMITTEE MEETING</vt:lpstr>
      <vt:lpstr>THIRD QUARTER BLOOD DONATION 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</dc:creator>
  <cp:lastModifiedBy>Daniel</cp:lastModifiedBy>
  <cp:revision>35</cp:revision>
  <dcterms:created xsi:type="dcterms:W3CDTF">2023-04-12T20:51:51Z</dcterms:created>
  <dcterms:modified xsi:type="dcterms:W3CDTF">2023-11-28T05:23:26Z</dcterms:modified>
</cp:coreProperties>
</file>